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4"/>
    <p:sldMasterId id="2147483867" r:id="rId5"/>
    <p:sldMasterId id="2147483887" r:id="rId6"/>
  </p:sldMasterIdLst>
  <p:notesMasterIdLst>
    <p:notesMasterId r:id="rId16"/>
  </p:notesMasterIdLst>
  <p:sldIdLst>
    <p:sldId id="408" r:id="rId7"/>
    <p:sldId id="409" r:id="rId8"/>
    <p:sldId id="414" r:id="rId9"/>
    <p:sldId id="410" r:id="rId10"/>
    <p:sldId id="415" r:id="rId11"/>
    <p:sldId id="411" r:id="rId12"/>
    <p:sldId id="416" r:id="rId13"/>
    <p:sldId id="412" r:id="rId14"/>
    <p:sldId id="413" r:id="rId15"/>
  </p:sldIdLst>
  <p:sldSz cx="9144000" cy="5143500" type="screen16x9"/>
  <p:notesSz cx="7315200" cy="9601200"/>
  <p:defaultTextStyle>
    <a:defPPr>
      <a:defRPr lang="en-US"/>
    </a:defPPr>
    <a:lvl1pPr marL="0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4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8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3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98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2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46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20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94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5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15" y="6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56B57-C8DA-4072-A3DA-AC5C2B84D16C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F2F9D-23AE-4722-8839-BC2B6C143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61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4897" y="2239402"/>
            <a:ext cx="2743200" cy="66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97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60655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0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31520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274320"/>
            <a:ext cx="2979168" cy="412044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400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09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60655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445168" y="302313"/>
            <a:ext cx="2983832" cy="4335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85750" indent="-285750" algn="ctr">
              <a:buFont typeface="Arial" charset="0"/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18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43836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12974"/>
            <a:ext cx="8235951" cy="15546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3152"/>
            <a:ext cx="9144000" cy="20701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207798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077989"/>
            <a:ext cx="9144000" cy="306551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35493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10982"/>
            <a:ext cx="8235951" cy="1926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74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020292"/>
            <a:ext cx="9144000" cy="2123208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302029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3246120"/>
            <a:ext cx="8235951" cy="12746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7300" y="3591329"/>
            <a:ext cx="2781300" cy="250923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2422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07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641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5"/>
            <a:ext cx="8235949" cy="1790700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4025" y="2632075"/>
            <a:ext cx="8235950" cy="56832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380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5"/>
            <a:ext cx="8235949" cy="1790700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4025" y="2632075"/>
            <a:ext cx="8235950" cy="56832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3101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731520"/>
            <a:ext cx="8229600" cy="3672205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19652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D37B7-481B-4311-A683-2A941AD928B2}" type="datetimeFigureOut">
              <a:rPr lang="zh-CN" altLang="en-US" smtClean="0"/>
              <a:pPr/>
              <a:t>2019/10/12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9C365-4466-4A3A-94B3-DEFC4651C3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2668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4897" y="2239402"/>
            <a:ext cx="2743200" cy="664697"/>
          </a:xfrm>
          <a:prstGeom prst="rect">
            <a:avLst/>
          </a:prstGeom>
        </p:spPr>
      </p:pic>
      <p:sp>
        <p:nvSpPr>
          <p:cNvPr id="4" name="Footer Placeholder 3"/>
          <p:cNvSpPr txBox="1">
            <a:spLocks/>
          </p:cNvSpPr>
          <p:nvPr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5"/>
            <a:ext cx="8235949" cy="1790700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4025" y="2632075"/>
            <a:ext cx="8235950" cy="56832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4"/>
            <a:ext cx="8235949" cy="2111375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731520"/>
            <a:ext cx="8229600" cy="3672205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57175"/>
            <a:ext cx="8229600" cy="82778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097660"/>
            <a:ext cx="8229600" cy="3325107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024890"/>
            <a:ext cx="8229600" cy="320940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731520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62001"/>
            <a:ext cx="8229600" cy="82296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375156"/>
            <a:ext cx="8229600" cy="2998671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1084961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5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199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4"/>
            <a:ext cx="8235949" cy="2111375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5914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60095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-8606"/>
            <a:ext cx="3429000" cy="51521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2871483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60655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424254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424254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31520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274320"/>
            <a:ext cx="2979168" cy="412044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400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2871483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60655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445168" y="302313"/>
            <a:ext cx="2983832" cy="4335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85750" indent="-285750" algn="ctr">
              <a:buFont typeface="Arial" charset="0"/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5424254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43836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12974"/>
            <a:ext cx="8235951" cy="15546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3152"/>
            <a:ext cx="9144000" cy="20701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207798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077989"/>
            <a:ext cx="9144000" cy="306551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35493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10982"/>
            <a:ext cx="8235951" cy="1926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020292"/>
            <a:ext cx="9144000" cy="2123208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302029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3246120"/>
            <a:ext cx="8235951" cy="12746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7300" y="3591329"/>
            <a:ext cx="2781300" cy="250923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731520"/>
            <a:ext cx="8229600" cy="3672205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5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4897" y="2239402"/>
            <a:ext cx="2743200" cy="664697"/>
          </a:xfrm>
          <a:prstGeom prst="rect">
            <a:avLst/>
          </a:prstGeom>
        </p:spPr>
      </p:pic>
      <p:sp>
        <p:nvSpPr>
          <p:cNvPr id="5" name="Footer Placeholder 3"/>
          <p:cNvSpPr txBox="1">
            <a:spLocks/>
          </p:cNvSpPr>
          <p:nvPr/>
        </p:nvSpPr>
        <p:spPr>
          <a:xfrm>
            <a:off x="3472285" y="4804450"/>
            <a:ext cx="2199428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CUSTOMER CONFIDENTIAL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5"/>
            <a:ext cx="8235949" cy="1790700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4025" y="2632075"/>
            <a:ext cx="8235950" cy="56832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3472285" y="4804450"/>
            <a:ext cx="2199428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CUSTOMER CONFIDENTIAL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4"/>
            <a:ext cx="8235949" cy="2111375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3472285" y="4804450"/>
            <a:ext cx="2199428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CUSTOMER CONFIDENTIAL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731520"/>
            <a:ext cx="8229600" cy="3672205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3472285" y="4804450"/>
            <a:ext cx="2199428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CUSTOMER CONFIDENTIAL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57175"/>
            <a:ext cx="8229600" cy="82778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097660"/>
            <a:ext cx="8229600" cy="3325107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3472285" y="4804450"/>
            <a:ext cx="2199428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CUSTOMER CONFIDENTIAL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024890"/>
            <a:ext cx="8229600" cy="320940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731520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3472285" y="4804450"/>
            <a:ext cx="2199428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CUSTOMER CONFIDENTIAL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62001"/>
            <a:ext cx="8229600" cy="82296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375156"/>
            <a:ext cx="8229600" cy="2998671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1084961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3472285" y="4804450"/>
            <a:ext cx="2199428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CUSTOMER CONFIDENTIAL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omer 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5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199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60095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-8606"/>
            <a:ext cx="3429000" cy="51521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2522889" y="4804450"/>
            <a:ext cx="2199428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CUSTOMER CONFIDENTIAL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60655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75659" y="4804450"/>
            <a:ext cx="2199428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CUSTOMER CONFIDENTIAL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57175"/>
            <a:ext cx="8229600" cy="82778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097660"/>
            <a:ext cx="8229600" cy="3325107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40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175633" y="4804450"/>
            <a:ext cx="1999480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5"/>
                </a:solidFill>
              </a:rPr>
              <a:t>NI CUSTOMER CONFIDENTIAL</a:t>
            </a:r>
            <a:endParaRPr lang="en-US" sz="10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31520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274320"/>
            <a:ext cx="2979168" cy="412044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400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2522888" y="4804450"/>
            <a:ext cx="2199428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5"/>
                </a:solidFill>
              </a:rPr>
              <a:t>NI CUSTOMER CONFIDENTIAL</a:t>
            </a:r>
            <a:endParaRPr lang="en-US" sz="10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60655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445168" y="302313"/>
            <a:ext cx="2983832" cy="4335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85750" indent="-285750" algn="ctr">
              <a:buFont typeface="Arial" charset="0"/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5075659" y="4804450"/>
            <a:ext cx="2199428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5"/>
                </a:solidFill>
              </a:rPr>
              <a:t>NI CUSTOMER CONFIDENTIAL</a:t>
            </a:r>
            <a:endParaRPr lang="en-US" sz="10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43836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12974"/>
            <a:ext cx="8235951" cy="15546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3152"/>
            <a:ext cx="9144000" cy="20701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3572259" y="4804450"/>
            <a:ext cx="1999480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5"/>
                </a:solidFill>
              </a:rPr>
              <a:t>NI CUSTOMER CONFIDENTIAL</a:t>
            </a:r>
            <a:endParaRPr lang="en-US" sz="10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207798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077989"/>
            <a:ext cx="9144000" cy="306551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35493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10982"/>
            <a:ext cx="8235951" cy="1926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3572259" y="4804450"/>
            <a:ext cx="1999480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5"/>
                </a:solidFill>
              </a:rPr>
              <a:t>NI CUSTOMER CONFIDENTIAL</a:t>
            </a:r>
            <a:endParaRPr lang="en-US" sz="10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020292"/>
            <a:ext cx="9144000" cy="2123208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302029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3246120"/>
            <a:ext cx="8235951" cy="12746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7300" y="3591329"/>
            <a:ext cx="2781300" cy="250923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3572259" y="4804450"/>
            <a:ext cx="1999480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5"/>
                </a:solidFill>
              </a:rPr>
              <a:t>NI CUSTOMER CONFIDENTIAL</a:t>
            </a:r>
            <a:endParaRPr lang="en-US" sz="10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3572259" y="4804450"/>
            <a:ext cx="1999480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5"/>
                </a:solidFill>
              </a:rPr>
              <a:t>NI CUSTOMER CONFIDENTIAL</a:t>
            </a:r>
            <a:endParaRPr lang="en-US" sz="10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3572259" y="4804450"/>
            <a:ext cx="1999480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5"/>
                </a:solidFill>
              </a:rPr>
              <a:t>NI CUSTOMER CONFIDENTIAL</a:t>
            </a:r>
            <a:endParaRPr lang="en-US" sz="10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024890"/>
            <a:ext cx="8229600" cy="320940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731520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31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62001"/>
            <a:ext cx="8229600" cy="82296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375156"/>
            <a:ext cx="8229600" cy="2998671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1084961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5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199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21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60095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-8606"/>
            <a:ext cx="3429000" cy="51521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7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025" y="731520"/>
            <a:ext cx="8229600" cy="3672204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654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84" r:id="rId3"/>
    <p:sldLayoutId id="2147483748" r:id="rId4"/>
    <p:sldLayoutId id="2147483729" r:id="rId5"/>
    <p:sldLayoutId id="2147483730" r:id="rId6"/>
    <p:sldLayoutId id="2147483749" r:id="rId7"/>
    <p:sldLayoutId id="2147483736" r:id="rId8"/>
    <p:sldLayoutId id="2147483737" r:id="rId9"/>
    <p:sldLayoutId id="2147483738" r:id="rId10"/>
    <p:sldLayoutId id="2147483845" r:id="rId11"/>
    <p:sldLayoutId id="2147483739" r:id="rId12"/>
    <p:sldLayoutId id="2147483740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906" r:id="rId19"/>
    <p:sldLayoutId id="2147483907" r:id="rId20"/>
    <p:sldLayoutId id="214748390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182880" marR="0" indent="-182880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182880" algn="l"/>
        </a:tabLst>
        <a:defRPr lang="en-US" sz="18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2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025" y="731520"/>
            <a:ext cx="8229600" cy="3672204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856001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9" r:id="rId10"/>
    <p:sldLayoutId id="2147483878" r:id="rId11"/>
    <p:sldLayoutId id="2147483880" r:id="rId12"/>
    <p:sldLayoutId id="2147483881" r:id="rId13"/>
    <p:sldLayoutId id="2147483882" r:id="rId14"/>
    <p:sldLayoutId id="2147483883" r:id="rId15"/>
    <p:sldLayoutId id="2147483884" r:id="rId16"/>
    <p:sldLayoutId id="2147483885" r:id="rId17"/>
    <p:sldLayoutId id="214748388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182880" marR="0" indent="-182880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182880" algn="l"/>
        </a:tabLst>
        <a:defRPr lang="en-US" sz="18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2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025" y="731520"/>
            <a:ext cx="8229600" cy="3672204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3472285" y="4804450"/>
            <a:ext cx="2199428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89527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  <p:sldLayoutId id="2147483904" r:id="rId17"/>
    <p:sldLayoutId id="214748390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182880" marR="0" indent="-182880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182880" algn="l"/>
        </a:tabLst>
        <a:defRPr lang="en-US" sz="18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2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yuxiang660/web-application-for-idea-collection" TargetMode="Externa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025" y="702835"/>
            <a:ext cx="8235949" cy="1790700"/>
          </a:xfrm>
        </p:spPr>
        <p:txBody>
          <a:bodyPr/>
          <a:lstStyle/>
          <a:p>
            <a:r>
              <a:rPr lang="en-US" dirty="0"/>
              <a:t>Web Application for Idea Management</a:t>
            </a:r>
            <a:br>
              <a:rPr lang="en-US" dirty="0"/>
            </a:br>
            <a:r>
              <a:rPr lang="en-US" sz="2000" dirty="0"/>
              <a:t>Teck Week 2019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MinJie</a:t>
            </a:r>
            <a:r>
              <a:rPr lang="en-US" dirty="0"/>
              <a:t> Qiu, Yuxiang Wang (Hua Zhang)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CB8FB-B589-4AF8-914C-3C269E4AA6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576C5-625B-4908-B7BF-8DE6E4E671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4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4025" y="274320"/>
            <a:ext cx="8038811" cy="457200"/>
          </a:xfrm>
        </p:spPr>
        <p:txBody>
          <a:bodyPr/>
          <a:lstStyle/>
          <a:p>
            <a:r>
              <a:rPr lang="en-US" dirty="0"/>
              <a:t>Why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038811" cy="1309089"/>
          </a:xfrm>
        </p:spPr>
        <p:txBody>
          <a:bodyPr/>
          <a:lstStyle/>
          <a:p>
            <a:r>
              <a:rPr lang="en-US" dirty="0"/>
              <a:t>How to make our ideas down to the ground?</a:t>
            </a:r>
          </a:p>
          <a:p>
            <a:pPr lvl="1"/>
            <a:r>
              <a:rPr lang="en-US" dirty="0"/>
              <a:t>Idea Collection</a:t>
            </a:r>
          </a:p>
          <a:p>
            <a:pPr lvl="1"/>
            <a:r>
              <a:rPr lang="en-US" dirty="0"/>
              <a:t>Idea Repository</a:t>
            </a:r>
          </a:p>
          <a:p>
            <a:pPr lvl="1"/>
            <a:r>
              <a:rPr lang="en-US" dirty="0"/>
              <a:t>Idea Popularization</a:t>
            </a:r>
          </a:p>
        </p:txBody>
      </p:sp>
    </p:spTree>
    <p:extLst>
      <p:ext uri="{BB962C8B-B14F-4D97-AF65-F5344CB8AC3E}">
        <p14:creationId xmlns:p14="http://schemas.microsoft.com/office/powerpoint/2010/main" val="409299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4025" y="274320"/>
            <a:ext cx="8038811" cy="457200"/>
          </a:xfrm>
        </p:spPr>
        <p:txBody>
          <a:bodyPr/>
          <a:lstStyle/>
          <a:p>
            <a:r>
              <a:rPr lang="en-US" dirty="0"/>
              <a:t>What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C3D111-533B-4B34-BBD7-FD64A919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16" y="626559"/>
            <a:ext cx="5632411" cy="409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4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B20951-5F93-48AD-9D94-B08B493AF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49" y="381000"/>
            <a:ext cx="4381500" cy="4381500"/>
          </a:xfrm>
          <a:prstGeom prst="rect">
            <a:avLst/>
          </a:prstGeom>
        </p:spPr>
      </p:pic>
      <p:pic>
        <p:nvPicPr>
          <p:cNvPr id="12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3F3B3C55-9401-4938-B2E6-CFE43EAC2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547" y="2093159"/>
            <a:ext cx="2828925" cy="284797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BF34C-9E52-4C52-AC08-6C1232688C71}"/>
              </a:ext>
            </a:extLst>
          </p:cNvPr>
          <p:cNvSpPr/>
          <p:nvPr/>
        </p:nvSpPr>
        <p:spPr>
          <a:xfrm>
            <a:off x="2691539" y="381000"/>
            <a:ext cx="950563" cy="864031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82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DC0DFA-B2FC-4CD6-B211-2EAB405D3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784" y="1130112"/>
            <a:ext cx="6834431" cy="2883276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973C10-BF23-49C6-AF47-62ABDD773D47}"/>
              </a:ext>
            </a:extLst>
          </p:cNvPr>
          <p:cNvCxnSpPr/>
          <p:nvPr/>
        </p:nvCxnSpPr>
        <p:spPr>
          <a:xfrm flipV="1">
            <a:off x="2035444" y="2180095"/>
            <a:ext cx="1028054" cy="640597"/>
          </a:xfrm>
          <a:prstGeom prst="line">
            <a:avLst/>
          </a:prstGeom>
          <a:ln w="317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6B8B54-A663-4EBD-8BA6-2CB385F35611}"/>
              </a:ext>
            </a:extLst>
          </p:cNvPr>
          <p:cNvCxnSpPr/>
          <p:nvPr/>
        </p:nvCxnSpPr>
        <p:spPr>
          <a:xfrm>
            <a:off x="3962400" y="2133600"/>
            <a:ext cx="1616990" cy="0"/>
          </a:xfrm>
          <a:prstGeom prst="line">
            <a:avLst/>
          </a:prstGeom>
          <a:ln w="317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5BDD18-7612-43A8-A4B1-51E765D73426}"/>
              </a:ext>
            </a:extLst>
          </p:cNvPr>
          <p:cNvCxnSpPr/>
          <p:nvPr/>
        </p:nvCxnSpPr>
        <p:spPr>
          <a:xfrm>
            <a:off x="6137328" y="2335077"/>
            <a:ext cx="222143" cy="330631"/>
          </a:xfrm>
          <a:prstGeom prst="line">
            <a:avLst/>
          </a:prstGeom>
          <a:ln w="317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03F669-9ED5-4B9A-93B9-1B1A9FABF728}"/>
              </a:ext>
            </a:extLst>
          </p:cNvPr>
          <p:cNvCxnSpPr/>
          <p:nvPr/>
        </p:nvCxnSpPr>
        <p:spPr>
          <a:xfrm>
            <a:off x="6566115" y="2820692"/>
            <a:ext cx="842075" cy="588936"/>
          </a:xfrm>
          <a:prstGeom prst="line">
            <a:avLst/>
          </a:prstGeom>
          <a:ln w="317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6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28D6489-E79D-4159-972E-953E66586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407" y="616541"/>
            <a:ext cx="6238875" cy="2276475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8AE09B5-3B50-4B50-8F71-B5A772FAF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25" y="2707040"/>
            <a:ext cx="8229600" cy="1911455"/>
          </a:xfrm>
        </p:spPr>
        <p:txBody>
          <a:bodyPr/>
          <a:lstStyle/>
          <a:p>
            <a:r>
              <a:rPr lang="en-US" dirty="0"/>
              <a:t>React</a:t>
            </a:r>
          </a:p>
          <a:p>
            <a:pPr lvl="1"/>
            <a:r>
              <a:rPr lang="en-US" dirty="0"/>
              <a:t>Faster rendering with virtual DOM</a:t>
            </a:r>
          </a:p>
          <a:p>
            <a:r>
              <a:rPr lang="en-US" dirty="0"/>
              <a:t>Node/Express</a:t>
            </a:r>
          </a:p>
          <a:p>
            <a:pPr lvl="1"/>
            <a:r>
              <a:rPr lang="en-US" dirty="0"/>
              <a:t>Asynchronous with non-blocking IO</a:t>
            </a:r>
          </a:p>
          <a:p>
            <a:r>
              <a:rPr lang="en-US" dirty="0"/>
              <a:t>MongoDB</a:t>
            </a:r>
          </a:p>
          <a:p>
            <a:pPr lvl="1"/>
            <a:r>
              <a:rPr lang="en-US" dirty="0"/>
              <a:t>Easy to evolve data structure with flexibility of schema</a:t>
            </a:r>
          </a:p>
        </p:txBody>
      </p:sp>
    </p:spTree>
    <p:extLst>
      <p:ext uri="{BB962C8B-B14F-4D97-AF65-F5344CB8AC3E}">
        <p14:creationId xmlns:p14="http://schemas.microsoft.com/office/powerpoint/2010/main" val="377924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2EF6D-34DE-433A-9400-F3E98B2AD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171" y="154800"/>
            <a:ext cx="4521657" cy="48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2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B537E-9CB7-4132-945F-9B3B77331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https://github.com/yuxiang660/web-application-for-idea-collection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D567EA-AFCC-4E73-89F3-BA5AC0ACC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110008"/>
            <a:ext cx="4221040" cy="34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5E3F337-D049-4E63-9D0D-46FF41BB9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025" y="897364"/>
            <a:ext cx="8229600" cy="3340834"/>
          </a:xfrm>
        </p:spPr>
      </p:pic>
    </p:spTree>
    <p:extLst>
      <p:ext uri="{BB962C8B-B14F-4D97-AF65-F5344CB8AC3E}">
        <p14:creationId xmlns:p14="http://schemas.microsoft.com/office/powerpoint/2010/main" val="743978150"/>
      </p:ext>
    </p:extLst>
  </p:cSld>
  <p:clrMapOvr>
    <a:masterClrMapping/>
  </p:clrMapOvr>
</p:sld>
</file>

<file path=ppt/theme/theme1.xml><?xml version="1.0" encoding="utf-8"?>
<a:theme xmlns:a="http://schemas.openxmlformats.org/drawingml/2006/main" name="NI corporate them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 corporate theme" id="{0E0D40EA-8F2E-42E4-9019-CF0DA8DD2354}" vid="{0594427E-CE3E-4BD1-A34C-9EADCA0D7175}"/>
    </a:ext>
  </a:extLst>
</a:theme>
</file>

<file path=ppt/theme/theme2.xml><?xml version="1.0" encoding="utf-8"?>
<a:theme xmlns:a="http://schemas.openxmlformats.org/drawingml/2006/main" name="Confidential_Corporate Template_2017">
  <a:themeElements>
    <a:clrScheme name="Custom 1">
      <a:dk1>
        <a:srgbClr val="000000"/>
      </a:dk1>
      <a:lt1>
        <a:srgbClr val="FFFFFF"/>
      </a:lt1>
      <a:dk2>
        <a:srgbClr val="0070C0"/>
      </a:dk2>
      <a:lt2>
        <a:srgbClr val="F5F5F5"/>
      </a:lt2>
      <a:accent1>
        <a:srgbClr val="0070C0"/>
      </a:accent1>
      <a:accent2>
        <a:srgbClr val="C00000"/>
      </a:accent2>
      <a:accent3>
        <a:srgbClr val="009800"/>
      </a:accent3>
      <a:accent4>
        <a:srgbClr val="FEC313"/>
      </a:accent4>
      <a:accent5>
        <a:srgbClr val="F15A22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rporate Template 2017_16x9_Final" id="{1F111908-436F-0D42-AA21-E9D36981E079}" vid="{E2057DC8-8785-254E-9C0C-653777D9794C}"/>
    </a:ext>
  </a:extLst>
</a:theme>
</file>

<file path=ppt/theme/theme3.xml><?xml version="1.0" encoding="utf-8"?>
<a:theme xmlns:a="http://schemas.openxmlformats.org/drawingml/2006/main" name="Customer Confidential_Corporate Template_2017">
  <a:themeElements>
    <a:clrScheme name="Custom 1">
      <a:dk1>
        <a:srgbClr val="000000"/>
      </a:dk1>
      <a:lt1>
        <a:srgbClr val="FFFFFF"/>
      </a:lt1>
      <a:dk2>
        <a:srgbClr val="0070C0"/>
      </a:dk2>
      <a:lt2>
        <a:srgbClr val="F5F5F5"/>
      </a:lt2>
      <a:accent1>
        <a:srgbClr val="0070C0"/>
      </a:accent1>
      <a:accent2>
        <a:srgbClr val="C00000"/>
      </a:accent2>
      <a:accent3>
        <a:srgbClr val="009800"/>
      </a:accent3>
      <a:accent4>
        <a:srgbClr val="FEC313"/>
      </a:accent4>
      <a:accent5>
        <a:srgbClr val="F15A22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rporate Template 2017_16x9_Final" id="{1F111908-436F-0D42-AA21-E9D36981E079}" vid="{30FC5668-B3BA-A94D-BF65-6BF071A27FD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0AB17AD63E541B70AFD11A3AD03B5" ma:contentTypeVersion="4" ma:contentTypeDescription="Create a new document." ma:contentTypeScope="" ma:versionID="a7d23877fd3b084a7757b7aa6797eb86">
  <xsd:schema xmlns:xsd="http://www.w3.org/2001/XMLSchema" xmlns:xs="http://www.w3.org/2001/XMLSchema" xmlns:p="http://schemas.microsoft.com/office/2006/metadata/properties" xmlns:ns2="656b2e6e-2a05-42dc-9d54-93f3543c9ce2" xmlns:ns3="f84ab3b8-7066-4c38-837f-32d6815b3f4c" targetNamespace="http://schemas.microsoft.com/office/2006/metadata/properties" ma:root="true" ma:fieldsID="a720339b2912653bce547c81f0cceba2" ns2:_="" ns3:_="">
    <xsd:import namespace="656b2e6e-2a05-42dc-9d54-93f3543c9ce2"/>
    <xsd:import namespace="f84ab3b8-7066-4c38-837f-32d6815b3f4c"/>
    <xsd:element name="properties">
      <xsd:complexType>
        <xsd:sequence>
          <xsd:element name="documentManagement">
            <xsd:complexType>
              <xsd:all>
                <xsd:element ref="ns2:JiveDescription" minOccurs="0"/>
                <xsd:element ref="ns2:Content_Attachment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6b2e6e-2a05-42dc-9d54-93f3543c9ce2" elementFormDefault="qualified">
    <xsd:import namespace="http://schemas.microsoft.com/office/2006/documentManagement/types"/>
    <xsd:import namespace="http://schemas.microsoft.com/office/infopath/2007/PartnerControls"/>
    <xsd:element name="JiveDescription" ma:index="8" nillable="true" ma:displayName="Description" ma:description="" ma:internalName="JiveDescription">
      <xsd:simpleType>
        <xsd:restriction base="dms:Note"/>
      </xsd:simpleType>
    </xsd:element>
    <xsd:element name="Content_Attachment" ma:index="9" nillable="true" ma:displayName="Attachments" ma:description="" ma:format="Hyperlink" ma:internalName="Content_Attachment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4ab3b8-7066-4c38-837f-32d6815b3f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JiveDescription xmlns="656b2e6e-2a05-42dc-9d54-93f3543c9ce2">&lt;div class="ExternalClassF9D17B1D50B8445A91C446F8CD00FCC9"&gt;&lt;div id="description"&gt;&lt;/div&gt;&lt;/div&gt;</JiveDescription>
    <Content_Attachment xmlns="656b2e6e-2a05-42dc-9d54-93f3543c9ce2">
      <Url xsi:nil="true"/>
      <Description xsi:nil="true"/>
    </Content_Attachment>
  </documentManagement>
</p:properties>
</file>

<file path=customXml/itemProps1.xml><?xml version="1.0" encoding="utf-8"?>
<ds:datastoreItem xmlns:ds="http://schemas.openxmlformats.org/officeDocument/2006/customXml" ds:itemID="{BB38BA7E-7737-4372-8A79-F803BB81A9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6b2e6e-2a05-42dc-9d54-93f3543c9ce2"/>
    <ds:schemaRef ds:uri="f84ab3b8-7066-4c38-837f-32d6815b3f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631FD2-FF32-47E1-9F0D-7C1DA2E0C5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6D0906-F4C7-453C-B2AA-091D3CAEE6EE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656b2e6e-2a05-42dc-9d54-93f3543c9ce2"/>
    <ds:schemaRef ds:uri="http://www.w3.org/XML/1998/namespace"/>
    <ds:schemaRef ds:uri="http://schemas.openxmlformats.org/package/2006/metadata/core-properties"/>
    <ds:schemaRef ds:uri="f84ab3b8-7066-4c38-837f-32d6815b3f4c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384</TotalTime>
  <Words>72</Words>
  <Application>Microsoft Office PowerPoint</Application>
  <PresentationFormat>On-screen Show (16:9)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Helvetica Neue Light</vt:lpstr>
      <vt:lpstr>Arial</vt:lpstr>
      <vt:lpstr>Calibri</vt:lpstr>
      <vt:lpstr>Wingdings</vt:lpstr>
      <vt:lpstr>NI corporate theme</vt:lpstr>
      <vt:lpstr>Confidential_Corporate Template_2017</vt:lpstr>
      <vt:lpstr>Customer Confidential_Corporate Template_2017</vt:lpstr>
      <vt:lpstr>Web Application for Idea Management Teck Week 2019</vt:lpstr>
      <vt:lpstr>Why</vt:lpstr>
      <vt:lpstr>What</vt:lpstr>
      <vt:lpstr>How</vt:lpstr>
      <vt:lpstr>How</vt:lpstr>
      <vt:lpstr>How</vt:lpstr>
      <vt:lpstr>How</vt:lpstr>
      <vt:lpstr>How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SDAC Tech Week 2017 Presentations</dc:title>
  <dc:creator>Dennis Ying</dc:creator>
  <cp:lastModifiedBy>Yuxiang Wang</cp:lastModifiedBy>
  <cp:revision>28</cp:revision>
  <dcterms:created xsi:type="dcterms:W3CDTF">2017-06-30T02:42:16Z</dcterms:created>
  <dcterms:modified xsi:type="dcterms:W3CDTF">2019-10-12T04:38:15Z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0x01010078A0AB17AD63E541B70AFD11A3AD03B5</vt:lpwstr>
  </property>
</Properties>
</file>